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30A25-02DD-46B2-83D4-FB7042D3FF1A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3CFF8-A5D0-4830-A307-7410CB239D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319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30A25-02DD-46B2-83D4-FB7042D3FF1A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93CFF8-A5D0-4830-A307-7410CB239D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057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Unity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96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43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37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98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53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39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657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555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490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86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21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35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32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79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46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47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47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8978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794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577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68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36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642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14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61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55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5192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3814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802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795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95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520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85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7737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727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0853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979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362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628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33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205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1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72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인터페이스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</Words>
  <Application>Microsoft Office PowerPoint</Application>
  <PresentationFormat>화면 슬라이드 쇼(4:3)</PresentationFormat>
  <Paragraphs>44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8" baseType="lpstr">
      <vt:lpstr>맑은 고딕</vt:lpstr>
      <vt:lpstr>Arial</vt:lpstr>
      <vt:lpstr>Lucida Sans Unicode</vt:lpstr>
      <vt:lpstr>Office 테마</vt:lpstr>
      <vt:lpstr>Game Programming with Unity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사용자 인터페이스</vt:lpstr>
      <vt:lpstr>카메라(Camera)</vt:lpstr>
      <vt:lpstr>사용자 인터페이스</vt:lpstr>
      <vt:lpstr>사용자 인터페이스</vt:lpstr>
      <vt:lpstr>사용자 인터페이스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Unity</dc:title>
  <dc:creator>Louis</dc:creator>
  <cp:lastModifiedBy>Louis</cp:lastModifiedBy>
  <cp:revision>1</cp:revision>
  <dcterms:created xsi:type="dcterms:W3CDTF">2019-03-04T18:21:29Z</dcterms:created>
  <dcterms:modified xsi:type="dcterms:W3CDTF">2019-03-04T18:21:29Z</dcterms:modified>
</cp:coreProperties>
</file>